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95" autoAdjust="0"/>
  </p:normalViewPr>
  <p:slideViewPr>
    <p:cSldViewPr snapToGrid="0" showGuides="1">
      <p:cViewPr varScale="1">
        <p:scale>
          <a:sx n="62" d="100"/>
          <a:sy n="62" d="100"/>
        </p:scale>
        <p:origin x="84" y="47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FB52A-8CB4-4ED7-BD05-A7E9158C887A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C6C07-F7C9-41C6-A10B-4B82E9CDB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328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行为主义：现实决定论</a:t>
            </a:r>
            <a:endParaRPr lang="en-US" altLang="zh-CN" dirty="0" smtClean="0"/>
          </a:p>
          <a:p>
            <a:r>
              <a:rPr lang="zh-CN" altLang="en-US" dirty="0" smtClean="0"/>
              <a:t>人本主义：自我决定论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6C07-F7C9-41C6-A10B-4B82E9CDB5E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3678-3FC0-425E-A37F-A8978E6449E0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3D4F9-55B9-445D-BA5F-5A8FD2E81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77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6351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3678-3FC0-425E-A37F-A8978E6449E0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6351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6351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3D4F9-55B9-445D-BA5F-5A8FD2E819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9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一门人生哲学的课程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3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一、</a:t>
            </a:r>
            <a:r>
              <a:rPr lang="zh-CN" altLang="zh-CN" b="1" smtClean="0"/>
              <a:t>性善与性恶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6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人性与环境的交互作用模型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1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6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zh-CN" b="1" smtClean="0"/>
              <a:t>视频资料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63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二、积极与消极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三、自然性与社会性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5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81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一、人格结构特征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人格心理学研究主题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二、人格结构内容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二、人格结构内容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84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三、人格结构数量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0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/>
              <a:t>大五人格特质的描述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0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三、人格结构数量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8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三</a:t>
            </a:r>
            <a:r>
              <a:rPr lang="zh-CN" altLang="zh-CN" b="1" smtClean="0"/>
              <a:t>、人格结构</a:t>
            </a:r>
            <a:r>
              <a:rPr lang="zh-CN" altLang="en-US" b="1" smtClean="0"/>
              <a:t>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69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三</a:t>
            </a:r>
            <a:r>
              <a:rPr lang="zh-CN" altLang="zh-CN" b="1" smtClean="0"/>
              <a:t>、人格结构</a:t>
            </a:r>
            <a:r>
              <a:rPr lang="zh-CN" altLang="en-US" b="1" smtClean="0"/>
              <a:t>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5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三</a:t>
            </a:r>
            <a:r>
              <a:rPr lang="zh-CN" altLang="zh-CN" b="1" smtClean="0"/>
              <a:t>、人格结构</a:t>
            </a:r>
            <a:r>
              <a:rPr lang="zh-CN" altLang="en-US" b="1" smtClean="0"/>
              <a:t>数量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9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7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/>
              <a:t>不同理论对行为驱动力的解读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4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目录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8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一、满足与成长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行为的不同反应路径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29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3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05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36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9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92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二、回避与趋向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3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b="1" smtClean="0"/>
              <a:t>引读</a:t>
            </a:r>
            <a:r>
              <a:rPr lang="zh-CN" altLang="en-US" b="1" smtClean="0"/>
              <a:t>：</a:t>
            </a:r>
            <a:r>
              <a:rPr lang="zh-CN" altLang="zh-CN" smtClean="0"/>
              <a:t>理论家的人生还是理论家的理论？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16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6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分析人格发展有三种水平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7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一、人格发展阶段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0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一、人格发展阶段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二、童年人格与成年人格的交互作用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-232475" y="635431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64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二、童年人格与成年人格的交互作用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86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3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41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sz="2800" smtClean="0"/>
              <a:t>不同人格心理学家对人格改变所持的不同态度</a:t>
            </a:r>
            <a:endParaRPr lang="zh-CN" altLang="en-US" sz="28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32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一、稳定与可变</a:t>
            </a:r>
            <a:r>
              <a:rPr lang="en-US" altLang="zh-CN" b="1" smtClean="0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9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smtClean="0"/>
              <a:t>人格心理学家的人生特点与人格理论</a:t>
            </a:r>
            <a:endParaRPr lang="zh-CN" altLang="en-US" sz="32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2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一、稳定与可变</a:t>
            </a:r>
            <a:r>
              <a:rPr lang="en-US" altLang="zh-CN" b="1" smtClean="0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96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一、稳定与可变</a:t>
            </a:r>
            <a:r>
              <a:rPr lang="en-US" altLang="zh-CN" b="1" smtClean="0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02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一、稳定与可变</a:t>
            </a:r>
            <a:r>
              <a:rPr lang="en-US" altLang="zh-CN" b="1" smtClean="0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03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一、稳定与可变</a:t>
            </a:r>
            <a:r>
              <a:rPr lang="en-US" altLang="zh-CN" b="1" smtClean="0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92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一、稳定与可变</a:t>
            </a:r>
            <a:r>
              <a:rPr lang="en-US" altLang="zh-CN" b="1" smtClean="0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01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一、稳定与可变</a:t>
            </a:r>
            <a:r>
              <a:rPr lang="en-US" altLang="zh-CN" b="1" smtClean="0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7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一、稳定与可变</a:t>
            </a:r>
            <a:r>
              <a:rPr lang="en-US" altLang="zh-CN" b="1" smtClean="0"/>
              <a:t>	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0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二、量变与质变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34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5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二、量变与质变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6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理论分类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80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二、量变与质变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35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1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7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922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03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72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一、遗传与环境的交互作用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66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视频资料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00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二、人格与情境的交互作用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3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8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二、人格与情境的交互作用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1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三、自我与环境的交互作用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96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4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 b="1" smtClean="0"/>
              <a:t>思考世界与自身的不同方式</a:t>
            </a:r>
            <a:endParaRPr lang="zh-CN" altLang="en-US" sz="36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87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33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16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13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smtClean="0"/>
              <a:t>一、人生叙事——个体人格的深度分析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06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二、</a:t>
            </a:r>
            <a:r>
              <a:rPr lang="zh-CN" altLang="zh-CN" b="1" smtClean="0"/>
              <a:t>大数据——群体人格的描述性分析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26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二、</a:t>
            </a:r>
            <a:r>
              <a:rPr lang="zh-CN" altLang="zh-CN" b="1" smtClean="0"/>
              <a:t>大数据——群体人格的描述性分析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6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6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大数据人格研究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24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思考题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53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zh-CN" b="1" smtClean="0"/>
              <a:t>推荐阅读书目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8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zh-CN" b="1" smtClean="0"/>
              <a:t>视频资料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67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一、</a:t>
            </a:r>
            <a:r>
              <a:rPr lang="zh-CN" altLang="zh-CN" b="1" smtClean="0"/>
              <a:t>性善与性恶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20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382</Words>
  <Application>Microsoft Office PowerPoint</Application>
  <PresentationFormat>自定义</PresentationFormat>
  <Paragraphs>69</Paragraphs>
  <Slides>84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88" baseType="lpstr">
      <vt:lpstr>等线</vt:lpstr>
      <vt:lpstr>等线 Light</vt:lpstr>
      <vt:lpstr>Arial</vt:lpstr>
      <vt:lpstr>Office 主题​​</vt:lpstr>
      <vt:lpstr>一门人生哲学的课程</vt:lpstr>
      <vt:lpstr>人格心理学研究主题</vt:lpstr>
      <vt:lpstr>目录</vt:lpstr>
      <vt:lpstr>引读：理论家的人生还是理论家的理论？</vt:lpstr>
      <vt:lpstr>人格心理学家的人生特点与人格理论</vt:lpstr>
      <vt:lpstr>理论分类</vt:lpstr>
      <vt:lpstr>PowerPoint 演示文稿</vt:lpstr>
      <vt:lpstr>PowerPoint 演示文稿</vt:lpstr>
      <vt:lpstr>一、性善与性恶</vt:lpstr>
      <vt:lpstr>一、性善与性恶</vt:lpstr>
      <vt:lpstr>PowerPoint 演示文稿</vt:lpstr>
      <vt:lpstr>人性与环境的交互作用模型</vt:lpstr>
      <vt:lpstr>PowerPoint 演示文稿</vt:lpstr>
      <vt:lpstr>视频资料</vt:lpstr>
      <vt:lpstr>二、积极与消极</vt:lpstr>
      <vt:lpstr>三、自然性与社会性</vt:lpstr>
      <vt:lpstr>PowerPoint 演示文稿</vt:lpstr>
      <vt:lpstr>PowerPoint 演示文稿</vt:lpstr>
      <vt:lpstr>一、人格结构特征</vt:lpstr>
      <vt:lpstr>二、人格结构内容</vt:lpstr>
      <vt:lpstr>二、人格结构内容</vt:lpstr>
      <vt:lpstr>三、人格结构数量</vt:lpstr>
      <vt:lpstr>大五人格特质的描述</vt:lpstr>
      <vt:lpstr>三、人格结构数量</vt:lpstr>
      <vt:lpstr>三、人格结构数量</vt:lpstr>
      <vt:lpstr>三、人格结构数量</vt:lpstr>
      <vt:lpstr>三、人格结构数量</vt:lpstr>
      <vt:lpstr>PowerPoint 演示文稿</vt:lpstr>
      <vt:lpstr>不同理论对行为驱动力的解读</vt:lpstr>
      <vt:lpstr>一、满足与成长</vt:lpstr>
      <vt:lpstr>行为的不同反应路径</vt:lpstr>
      <vt:lpstr>PowerPoint 演示文稿</vt:lpstr>
      <vt:lpstr>PowerPoint 演示文稿</vt:lpstr>
      <vt:lpstr>二、回避与趋向</vt:lpstr>
      <vt:lpstr>二、回避与趋向</vt:lpstr>
      <vt:lpstr>二、回避与趋向</vt:lpstr>
      <vt:lpstr>二、回避与趋向</vt:lpstr>
      <vt:lpstr>二、回避与趋向</vt:lpstr>
      <vt:lpstr>PowerPoint 演示文稿</vt:lpstr>
      <vt:lpstr>PowerPoint 演示文稿</vt:lpstr>
      <vt:lpstr>分析人格发展有三种水平</vt:lpstr>
      <vt:lpstr>一、人格发展阶段</vt:lpstr>
      <vt:lpstr>一、人格发展阶段</vt:lpstr>
      <vt:lpstr>二、童年人格与成年人格的交互作用</vt:lpstr>
      <vt:lpstr>二、童年人格与成年人格的交互作用</vt:lpstr>
      <vt:lpstr>PowerPoint 演示文稿</vt:lpstr>
      <vt:lpstr>PowerPoint 演示文稿</vt:lpstr>
      <vt:lpstr>不同人格心理学家对人格改变所持的不同态度</vt:lpstr>
      <vt:lpstr>一、稳定与可变 </vt:lpstr>
      <vt:lpstr>一、稳定与可变 </vt:lpstr>
      <vt:lpstr>一、稳定与可变 </vt:lpstr>
      <vt:lpstr>一、稳定与可变 </vt:lpstr>
      <vt:lpstr>一、稳定与可变 </vt:lpstr>
      <vt:lpstr>一、稳定与可变 </vt:lpstr>
      <vt:lpstr>一、稳定与可变 </vt:lpstr>
      <vt:lpstr>一、稳定与可变 </vt:lpstr>
      <vt:lpstr>二、量变与质变</vt:lpstr>
      <vt:lpstr>PowerPoint 演示文稿</vt:lpstr>
      <vt:lpstr>二、量变与质变</vt:lpstr>
      <vt:lpstr>二、量变与质变</vt:lpstr>
      <vt:lpstr>PowerPoint 演示文稿</vt:lpstr>
      <vt:lpstr>一、遗传与环境的交互作用</vt:lpstr>
      <vt:lpstr>一、遗传与环境的交互作用</vt:lpstr>
      <vt:lpstr>一、遗传与环境的交互作用</vt:lpstr>
      <vt:lpstr>一、遗传与环境的交互作用</vt:lpstr>
      <vt:lpstr>一、遗传与环境的交互作用</vt:lpstr>
      <vt:lpstr>视频资料</vt:lpstr>
      <vt:lpstr>二、人格与情境的交互作用</vt:lpstr>
      <vt:lpstr>PowerPoint 演示文稿</vt:lpstr>
      <vt:lpstr>二、人格与情境的交互作用</vt:lpstr>
      <vt:lpstr>三、自我与环境的交互作用</vt:lpstr>
      <vt:lpstr>PowerPoint 演示文稿</vt:lpstr>
      <vt:lpstr>思考世界与自身的不同方式</vt:lpstr>
      <vt:lpstr>一、人生叙事——个体人格的深度分析</vt:lpstr>
      <vt:lpstr>一、人生叙事——个体人格的深度分析</vt:lpstr>
      <vt:lpstr>一、人生叙事——个体人格的深度分析</vt:lpstr>
      <vt:lpstr>一、人生叙事——个体人格的深度分析</vt:lpstr>
      <vt:lpstr>二、大数据——群体人格的描述性分析</vt:lpstr>
      <vt:lpstr>二、大数据——群体人格的描述性分析</vt:lpstr>
      <vt:lpstr>大数据人格研究</vt:lpstr>
      <vt:lpstr>思考题</vt:lpstr>
      <vt:lpstr>推荐阅读书目</vt:lpstr>
      <vt:lpstr>视频资料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一门人生哲学的课程</dc:title>
  <dc:creator>yan xu</dc:creator>
  <cp:lastModifiedBy>Kraut</cp:lastModifiedBy>
  <cp:revision>3</cp:revision>
  <dcterms:created xsi:type="dcterms:W3CDTF">2017-03-01T09:42:31Z</dcterms:created>
  <dcterms:modified xsi:type="dcterms:W3CDTF">2017-06-21T06:42:37Z</dcterms:modified>
</cp:coreProperties>
</file>